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0" r:id="rId4"/>
    <p:sldId id="261" r:id="rId5"/>
    <p:sldId id="262" r:id="rId6"/>
    <p:sldId id="259" r:id="rId7"/>
    <p:sldId id="257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560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44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818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06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445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280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81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100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564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194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199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C149D-A27B-4D5B-8E47-D63F6D03F307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3B68F-E23D-4BB6-8EF2-6B85F34B9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08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10955" y="398868"/>
            <a:ext cx="1206137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Parce que je suis </a:t>
            </a:r>
            <a:r>
              <a:rPr lang="fr-FR" sz="44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Dory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!  Aidez-moi!</a:t>
            </a:r>
          </a:p>
          <a:p>
            <a:endParaRPr lang="fr-FR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Qui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joue au basket-ball chez lui ?</a:t>
            </a:r>
            <a:endParaRPr lang="fr-FR" sz="4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	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					   (at home)</a:t>
            </a:r>
          </a:p>
          <a:p>
            <a:endParaRPr lang="fr-FR" sz="4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Qu’est-ce que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Chris </a:t>
            </a:r>
            <a:r>
              <a:rPr lang="fr-FR" sz="44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a mangé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en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classe ?</a:t>
            </a:r>
            <a:endParaRPr lang="fr-FR" sz="4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endParaRPr lang="fr-FR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Qui </a:t>
            </a:r>
            <a:r>
              <a:rPr lang="fr-FR" sz="44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a pris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les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chips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de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Chris ?</a:t>
            </a:r>
            <a:endParaRPr lang="fr-FR" sz="4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  <p:pic>
        <p:nvPicPr>
          <p:cNvPr id="1028" name="Picture 4" descr="Image result for do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0815" y="102637"/>
            <a:ext cx="3405609" cy="340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99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10955" y="398868"/>
            <a:ext cx="1206137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Parce que je suis </a:t>
            </a:r>
            <a:r>
              <a:rPr lang="fr-FR" sz="44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Dory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!  Aidez-moi!</a:t>
            </a:r>
          </a:p>
          <a:p>
            <a:endParaRPr lang="fr-FR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Qui a beaucoup de poissons chez lui?</a:t>
            </a:r>
          </a:p>
          <a:p>
            <a:r>
              <a:rPr lang="fr-FR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	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					   (at home)</a:t>
            </a:r>
          </a:p>
          <a:p>
            <a:endParaRPr lang="fr-FR" sz="4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Qu’est-ce que Mia </a:t>
            </a:r>
            <a:r>
              <a:rPr lang="fr-FR" sz="44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a mangé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en classe?</a:t>
            </a:r>
          </a:p>
          <a:p>
            <a:endParaRPr lang="fr-FR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Qui </a:t>
            </a:r>
            <a:r>
              <a:rPr lang="fr-FR" sz="44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a pris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les céréales de Mia?</a:t>
            </a:r>
          </a:p>
        </p:txBody>
      </p:sp>
      <p:pic>
        <p:nvPicPr>
          <p:cNvPr id="1028" name="Picture 4" descr="Image result for do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0815" y="102637"/>
            <a:ext cx="3405609" cy="340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13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8" y="214604"/>
            <a:ext cx="11803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Son plat préféré</a:t>
            </a:r>
            <a:endParaRPr lang="fr-FR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628" y="1322600"/>
            <a:ext cx="120613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___________ est   un    étudiant    exceptionnel  .  </a:t>
            </a:r>
            <a:b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</a:br>
            <a:endParaRPr lang="fr-FR" sz="2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Son professeur d’anglais </a:t>
            </a:r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l’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adore !!</a:t>
            </a:r>
          </a:p>
          <a:p>
            <a:endParaRPr lang="fr-FR" sz="2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Un jour, son professeur </a:t>
            </a:r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lui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donne ________________ parce que c’est son plat préféré.  </a:t>
            </a:r>
          </a:p>
          <a:p>
            <a:endParaRPr lang="fr-FR" sz="2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_________ est très content   et il/elle _____ mange !</a:t>
            </a:r>
          </a:p>
          <a:p>
            <a:endParaRPr lang="fr-FR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le/la 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= the OR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him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her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it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		</a:t>
            </a:r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lui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= to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him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/to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her</a:t>
            </a:r>
            <a:endParaRPr lang="fr-FR" sz="4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34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8" y="214604"/>
            <a:ext cx="11803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Son plat préféré</a:t>
            </a:r>
            <a:endParaRPr lang="fr-FR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628" y="1322600"/>
            <a:ext cx="120613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 lendemain, le professeur </a:t>
            </a:r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lui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donne encore ______.  </a:t>
            </a:r>
            <a:b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</a:br>
            <a:endParaRPr lang="fr-FR" sz="2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_________ est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super 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content   et il/elle commence à _____ manger.</a:t>
            </a:r>
          </a:p>
          <a:p>
            <a:endParaRPr lang="fr-FR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Mais ____________ </a:t>
            </a:r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le/la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regarde en secret.</a:t>
            </a:r>
          </a:p>
          <a:p>
            <a:endParaRPr lang="fr-FR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le/la 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= the OR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him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her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it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		</a:t>
            </a:r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lui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= to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him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/to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her</a:t>
            </a:r>
            <a:endParaRPr lang="fr-FR" sz="4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38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8" y="214604"/>
            <a:ext cx="11803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Son plat préféré</a:t>
            </a:r>
            <a:endParaRPr lang="fr-FR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628" y="1462559"/>
            <a:ext cx="120613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Soudain, ________ prend __________!  </a:t>
            </a:r>
            <a:b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</a:br>
            <a:endParaRPr lang="fr-FR" sz="2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Il/elle ______ mange vite!</a:t>
            </a:r>
          </a:p>
          <a:p>
            <a:endParaRPr lang="fr-FR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________ est très triste!  Le/la pauvre!</a:t>
            </a:r>
          </a:p>
          <a:p>
            <a:endParaRPr lang="fr-FR" sz="4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endParaRPr lang="fr-FR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  <a:p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le/la 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= the OR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him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her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it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		</a:t>
            </a:r>
            <a:r>
              <a:rPr lang="fr-FR" sz="4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lui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= to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him</a:t>
            </a:r>
            <a:r>
              <a:rPr lang="fr-FR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/to </a:t>
            </a:r>
            <a:r>
              <a:rPr lang="fr-FR" sz="4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her</a:t>
            </a:r>
            <a:endParaRPr lang="fr-FR" sz="4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66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8" y="214604"/>
            <a:ext cx="11803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Qui court vite?</a:t>
            </a:r>
            <a:endParaRPr lang="fr-FR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1550" t="5772" r="32514" b="6747"/>
          <a:stretch/>
        </p:blipFill>
        <p:spPr>
          <a:xfrm>
            <a:off x="-1" y="2108718"/>
            <a:ext cx="3110555" cy="27778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0158" t="899" r="10529" b="3346"/>
          <a:stretch/>
        </p:blipFill>
        <p:spPr>
          <a:xfrm>
            <a:off x="8142472" y="2108718"/>
            <a:ext cx="4049527" cy="2777834"/>
          </a:xfrm>
          <a:prstGeom prst="rect">
            <a:avLst/>
          </a:prstGeom>
        </p:spPr>
      </p:pic>
      <p:pic>
        <p:nvPicPr>
          <p:cNvPr id="1026" name="Picture 2" descr="Image result for escargot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2" r="13358"/>
          <a:stretch/>
        </p:blipFill>
        <p:spPr bwMode="auto">
          <a:xfrm>
            <a:off x="3779552" y="2108718"/>
            <a:ext cx="3893649" cy="277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-1" y="4886552"/>
            <a:ext cx="11803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La gazelle		L’escargot			Le lion</a:t>
            </a:r>
            <a:endParaRPr lang="fr-FR" sz="4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60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8" y="214604"/>
            <a:ext cx="11803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Qui court plus vite?</a:t>
            </a:r>
            <a:endParaRPr lang="fr-FR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1550" t="5772" r="32514" b="6747"/>
          <a:stretch/>
        </p:blipFill>
        <p:spPr>
          <a:xfrm>
            <a:off x="1054358" y="2024743"/>
            <a:ext cx="3110555" cy="27778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0158" t="899" r="10529" b="3346"/>
          <a:stretch/>
        </p:blipFill>
        <p:spPr>
          <a:xfrm>
            <a:off x="6397647" y="2024743"/>
            <a:ext cx="4049527" cy="27778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54357" y="4886552"/>
            <a:ext cx="107488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La gazelle				Le lion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4356" y="5504720"/>
            <a:ext cx="107488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70 km/h 	</a:t>
            </a:r>
            <a:r>
              <a:rPr lang="fr-FR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			</a:t>
            </a:r>
            <a:r>
              <a:rPr lang="fr-FR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80.5 km/h </a:t>
            </a:r>
          </a:p>
          <a:p>
            <a:r>
              <a:rPr lang="fr-FR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(43 </a:t>
            </a:r>
            <a:r>
              <a:rPr lang="fr-FR" sz="36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mph</a:t>
            </a:r>
            <a:r>
              <a:rPr lang="fr-FR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) 					(50.0 </a:t>
            </a:r>
            <a:r>
              <a:rPr lang="fr-FR" sz="36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mph</a:t>
            </a:r>
            <a:r>
              <a:rPr lang="fr-FR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)</a:t>
            </a:r>
            <a:r>
              <a:rPr lang="fr-FR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</a:t>
            </a:r>
            <a:endParaRPr lang="fr-FR" sz="36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mage result for lion stalking gra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548" y="817984"/>
            <a:ext cx="8895798" cy="591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4522" y="111967"/>
            <a:ext cx="11178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Qu’est-ce</a:t>
            </a:r>
            <a:r>
              <a:rPr lang="en-US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que se </a:t>
            </a:r>
            <a:r>
              <a:rPr lang="en-US" sz="3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passe</a:t>
            </a:r>
            <a:r>
              <a:rPr lang="en-US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?  (What’s happening?)</a:t>
            </a:r>
            <a:endParaRPr lang="en-US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10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84</Words>
  <Application>Microsoft Office PowerPoint</Application>
  <PresentationFormat>Widescreen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Bernard MT Condensed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8</cp:revision>
  <dcterms:created xsi:type="dcterms:W3CDTF">2016-09-08T14:13:11Z</dcterms:created>
  <dcterms:modified xsi:type="dcterms:W3CDTF">2016-09-08T15:19:55Z</dcterms:modified>
</cp:coreProperties>
</file>